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0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3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51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1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9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8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8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2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111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6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50" r:id="rId5"/>
    <p:sldLayoutId id="2147483756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4A7A5B0-A86B-4B2D-B579-7DD940594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92E8A20-C7E5-410C-8629-67A146626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EF13B21C-9EAE-4AEE-99C4-07E169E7BD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ensagem para Dia da Mulher – Mensagens de Bom Dia">
            <a:extLst>
              <a:ext uri="{FF2B5EF4-FFF2-40B4-BE49-F238E27FC236}">
                <a16:creationId xmlns:a16="http://schemas.microsoft.com/office/drawing/2014/main" id="{2D79E6BE-5D4F-48FE-BBF5-59FCCB027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8744" y="1057277"/>
            <a:ext cx="5133594" cy="491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E6EF0F0-A256-4C9D-B632-2AFCECF169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66" y="2742382"/>
            <a:ext cx="5133594" cy="1373236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24C3F84-B5DC-4E05-A46D-C4A320EBDBBF}"/>
              </a:ext>
            </a:extLst>
          </p:cNvPr>
          <p:cNvSpPr txBox="1"/>
          <p:nvPr/>
        </p:nvSpPr>
        <p:spPr>
          <a:xfrm>
            <a:off x="8035927" y="5916275"/>
            <a:ext cx="427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/>
              <a:t>Márcia Cristina F. Fernandes Moret </a:t>
            </a:r>
          </a:p>
          <a:p>
            <a:pPr algn="ctr"/>
            <a:r>
              <a:rPr lang="pt-BR" sz="1200" b="1" dirty="0"/>
              <a:t>Coordenadora de Gestão de Pessoas</a:t>
            </a:r>
          </a:p>
        </p:txBody>
      </p:sp>
    </p:spTree>
    <p:extLst>
      <p:ext uri="{BB962C8B-B14F-4D97-AF65-F5344CB8AC3E}">
        <p14:creationId xmlns:p14="http://schemas.microsoft.com/office/powerpoint/2010/main" val="2615307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Garamond</vt:lpstr>
      <vt:lpstr>Selawik Light</vt:lpstr>
      <vt:lpstr>Speak Pro</vt:lpstr>
      <vt:lpstr>SavonVTI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Marcia Florêncio Frnandes Moret</dc:creator>
  <cp:lastModifiedBy>Marcia Florêncio Frnandes Moret</cp:lastModifiedBy>
  <cp:revision>1</cp:revision>
  <dcterms:created xsi:type="dcterms:W3CDTF">2021-03-04T14:27:50Z</dcterms:created>
  <dcterms:modified xsi:type="dcterms:W3CDTF">2021-03-04T14:36:11Z</dcterms:modified>
</cp:coreProperties>
</file>